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21 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524000"/>
            <a:ext cx="8463108" cy="2062103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Activité </a:t>
            </a:r>
            <a:r>
              <a:rPr lang="fr-FR" sz="3200" dirty="0" smtClean="0">
                <a:latin typeface="Kristen ITC" pitchFamily="66" charset="0"/>
              </a:rPr>
              <a:t>2, </a:t>
            </a:r>
            <a:r>
              <a:rPr lang="fr-FR" sz="3200" dirty="0" smtClean="0">
                <a:latin typeface="Kristen ITC" pitchFamily="66" charset="0"/>
              </a:rPr>
              <a:t>à la page </a:t>
            </a:r>
            <a:r>
              <a:rPr lang="fr-FR" sz="3200" dirty="0" smtClean="0">
                <a:latin typeface="Kristen ITC" pitchFamily="66" charset="0"/>
              </a:rPr>
              <a:t>262.</a:t>
            </a:r>
          </a:p>
          <a:p>
            <a:pPr marL="514350" indent="-5143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Choisissez 5 questions et mettez les question en anglais.</a:t>
            </a:r>
          </a:p>
          <a:p>
            <a:pPr marL="514350" indent="-5143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Répondez en français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889469"/>
            <a:ext cx="3505200" cy="292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29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39</cp:revision>
  <dcterms:created xsi:type="dcterms:W3CDTF">2011-09-14T23:22:57Z</dcterms:created>
  <dcterms:modified xsi:type="dcterms:W3CDTF">2011-11-21T16:23:22Z</dcterms:modified>
</cp:coreProperties>
</file>